
<file path=[Content_Types].xml><?xml version="1.0" encoding="utf-8"?>
<Types xmlns="http://schemas.openxmlformats.org/package/2006/content-types">
  <Default Extension="png" ContentType="image/png"/>
  <Default Extension="mp3" ContentType="audio/mp3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2"/>
    <p:sldMasterId id="2147483696" r:id="rId3"/>
    <p:sldMasterId id="2147483720" r:id="rId4"/>
    <p:sldMasterId id="214748373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07/7/7/main" val="00FFFF" mc:Ignorable=""/>
    <a:srgbClr xmlns:mc="http://schemas.openxmlformats.org/markup-compatibility/2006" xmlns:a14="http://schemas.microsoft.com/office/drawing/2007/7/7/main" val="FFCCFF" mc:Ignorable=""/>
    <a:srgbClr xmlns:mc="http://schemas.openxmlformats.org/markup-compatibility/2006" xmlns:a14="http://schemas.microsoft.com/office/drawing/2007/7/7/main" val="00FF00" mc:Ignorable=""/>
    <a:srgbClr xmlns:mc="http://schemas.openxmlformats.org/markup-compatibility/2006" xmlns:a14="http://schemas.microsoft.com/office/drawing/2007/7/7/main" val="FF66FF" mc:Ignorable=""/>
    <a:srgbClr xmlns:mc="http://schemas.openxmlformats.org/markup-compatibility/2006" xmlns:a14="http://schemas.microsoft.com/office/drawing/2007/7/7/main" val="FFFFFF" mc:Ignorable=""/>
  </p:clrMru>
  <p:extLst>
    <p:ext uri="{E76CE94A-603C-4142-B9EB-6D1370010A27}">
      <p14:discardImageEditData xmlns:p14="http://schemas.microsoft.com/office/powerpoint/2007/7/12/main" val="0"/>
    </p:ext>
    <p:ext uri="{D31A062A-798A-4329-ABDD-BBA856620510}">
      <p14:defaultImageDpi xmlns:p14="http://schemas.microsoft.com/office/powerpoint/2007/7/12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1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4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FFFFFF" mc:Ignorable="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000000" mc:Ignorable="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000000" mc:Ignorable="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000000" mc:Ignorable="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000000" mc:Ignorable="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000000" mc:Ignorable="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000000" mc:Ignorable="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000000" mc:Ignorable="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000000" mc:Ignorable="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000000" mc:Ignorable="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000000" mc:Ignorable="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xmlns:mc="http://schemas.openxmlformats.org/markup-compatibility/2006" xmlns:a14="http://schemas.microsoft.com/office/drawing/2007/7/7/main" val="FFFFFF" mc:Ignorable="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xmlns:mc="http://schemas.openxmlformats.org/markup-compatibility/2006" xmlns:a14="http://schemas.microsoft.com/office/drawing/2007/7/7/main" val="FFFFFF" mc:Ignorable="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xmlns:mc="http://schemas.openxmlformats.org/markup-compatibility/2006" xmlns:a14="http://schemas.microsoft.com/office/drawing/2007/7/7/main" val="FFFFFF" mc:Ignorable="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xmlns:mc="http://schemas.openxmlformats.org/markup-compatibility/2006" xmlns:a14="http://schemas.microsoft.com/office/drawing/2007/7/7/main" val="FFFFFF" mc:Ignorable="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xmlns:mc="http://schemas.openxmlformats.org/markup-compatibility/2006" xmlns:a14="http://schemas.microsoft.com/office/drawing/2007/7/7/main" val="FFFFFF" mc:Ignorable="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xmlns:mc="http://schemas.openxmlformats.org/markup-compatibility/2006" xmlns:a14="http://schemas.microsoft.com/office/drawing/2007/7/7/main" val="FFFFFF" mc:Ignorable="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xmlns:mc="http://schemas.openxmlformats.org/markup-compatibility/2006" xmlns:a14="http://schemas.microsoft.com/office/drawing/2007/7/7/main" val="FFFFFF" mc:Ignorable="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xmlns:mc="http://schemas.openxmlformats.org/markup-compatibility/2006" xmlns:a14="http://schemas.microsoft.com/office/drawing/2007/7/7/main" val="FFFFFF" mc:Ignorable="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xmlns:mc="http://schemas.openxmlformats.org/markup-compatibility/2006" xmlns:a14="http://schemas.microsoft.com/office/drawing/2007/7/7/main" val="FFFFFF" mc:Ignorable="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xmlns:mc="http://schemas.openxmlformats.org/markup-compatibility/2006" xmlns:a14="http://schemas.microsoft.com/office/drawing/2007/7/7/main" val="FFFFFF" mc:Ignorable="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xmlns:mc="http://schemas.openxmlformats.org/markup-compatibility/2006" xmlns:a14="http://schemas.microsoft.com/office/drawing/2007/7/7/main" val="FFFFFF" mc:Ignorable="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07/7/7/main" val="FFFFFF" mc:Ignorable="">
                  <a:shade val="100000"/>
                </a:srgbClr>
              </a:gs>
              <a:gs pos="98000">
                <a:srgbClr xmlns:mc="http://schemas.openxmlformats.org/markup-compatibility/2006" xmlns:a14="http://schemas.microsoft.com/office/drawing/2007/7/7/main" val="FFFFFF" mc:Ignorable="">
                  <a:shade val="100000"/>
                </a:srgbClr>
              </a:gs>
              <a:gs pos="99055">
                <a:srgbClr xmlns:mc="http://schemas.openxmlformats.org/markup-compatibility/2006" xmlns:a14="http://schemas.microsoft.com/office/drawing/2007/7/7/main" val="FFFFFF" mc:Ignorable="">
                  <a:shade val="93000"/>
                </a:srgbClr>
              </a:gs>
              <a:gs pos="100000">
                <a:srgbClr xmlns:mc="http://schemas.openxmlformats.org/markup-compatibility/2006" xmlns:a14="http://schemas.microsoft.com/office/drawing/2007/7/7/main" val="FFFFFF" mc:Ignorable="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xmlns:mc="http://schemas.openxmlformats.org/markup-compatibility/2006" xmlns:a14="http://schemas.microsoft.com/office/drawing/2007/7/7/main" val="302F2C" mc:Ignorable="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xmlns:mc="http://schemas.openxmlformats.org/markup-compatibility/2006" xmlns:a14="http://schemas.microsoft.com/office/drawing/2007/7/7/main" val="000000" mc:Ignorable="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xmlns:mc="http://schemas.openxmlformats.org/markup-compatibility/2006" xmlns:a14="http://schemas.microsoft.com/office/drawing/2007/7/7/main" val="000000" mc:Ignorable="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07/7/7/main" val="FFFFFF" mc:Ignorable="">
                  <a:shade val="100000"/>
                </a:srgbClr>
              </a:gs>
              <a:gs pos="98000">
                <a:srgbClr xmlns:mc="http://schemas.openxmlformats.org/markup-compatibility/2006" xmlns:a14="http://schemas.microsoft.com/office/drawing/2007/7/7/main" val="FFFFFF" mc:Ignorable="">
                  <a:shade val="100000"/>
                </a:srgbClr>
              </a:gs>
              <a:gs pos="99055">
                <a:srgbClr xmlns:mc="http://schemas.openxmlformats.org/markup-compatibility/2006" xmlns:a14="http://schemas.microsoft.com/office/drawing/2007/7/7/main" val="FFFFFF" mc:Ignorable="">
                  <a:shade val="93000"/>
                </a:srgbClr>
              </a:gs>
              <a:gs pos="100000">
                <a:srgbClr xmlns:mc="http://schemas.openxmlformats.org/markup-compatibility/2006" xmlns:a14="http://schemas.microsoft.com/office/drawing/2007/7/7/main" val="FFFFFF" mc:Ignorable="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xmlns:mc="http://schemas.openxmlformats.org/markup-compatibility/2006" xmlns:a14="http://schemas.microsoft.com/office/drawing/2007/7/7/main" val="302F2C" mc:Ignorable="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xmlns:mc="http://schemas.openxmlformats.org/markup-compatibility/2006" xmlns:a14="http://schemas.microsoft.com/office/drawing/2007/7/7/main" val="000000" mc:Ignorable="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07/7/7/main" val="FFFFFF" mc:Ignorable="">
                  <a:shade val="100000"/>
                </a:srgbClr>
              </a:gs>
              <a:gs pos="98000">
                <a:srgbClr xmlns:mc="http://schemas.openxmlformats.org/markup-compatibility/2006" xmlns:a14="http://schemas.microsoft.com/office/drawing/2007/7/7/main" val="FFFFFF" mc:Ignorable="">
                  <a:shade val="100000"/>
                </a:srgbClr>
              </a:gs>
              <a:gs pos="99055">
                <a:srgbClr xmlns:mc="http://schemas.openxmlformats.org/markup-compatibility/2006" xmlns:a14="http://schemas.microsoft.com/office/drawing/2007/7/7/main" val="FFFFFF" mc:Ignorable="">
                  <a:shade val="93000"/>
                </a:srgbClr>
              </a:gs>
              <a:gs pos="100000">
                <a:srgbClr xmlns:mc="http://schemas.openxmlformats.org/markup-compatibility/2006" xmlns:a14="http://schemas.microsoft.com/office/drawing/2007/7/7/main" val="FFFFFF" mc:Ignorable="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xmlns:mc="http://schemas.openxmlformats.org/markup-compatibility/2006" xmlns:a14="http://schemas.microsoft.com/office/drawing/2007/7/7/main" val="302F2C" mc:Ignorable="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xmlns:mc="http://schemas.openxmlformats.org/markup-compatibility/2006" xmlns:a14="http://schemas.microsoft.com/office/drawing/2007/7/7/main" val="000000" mc:Ignorable="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07/7/7/main" val="FFFFFF" mc:Ignorable="">
                  <a:shade val="100000"/>
                </a:srgbClr>
              </a:gs>
              <a:gs pos="98000">
                <a:srgbClr xmlns:mc="http://schemas.openxmlformats.org/markup-compatibility/2006" xmlns:a14="http://schemas.microsoft.com/office/drawing/2007/7/7/main" val="FFFFFF" mc:Ignorable="">
                  <a:shade val="100000"/>
                </a:srgbClr>
              </a:gs>
              <a:gs pos="99055">
                <a:srgbClr xmlns:mc="http://schemas.openxmlformats.org/markup-compatibility/2006" xmlns:a14="http://schemas.microsoft.com/office/drawing/2007/7/7/main" val="FFFFFF" mc:Ignorable="">
                  <a:shade val="93000"/>
                </a:srgbClr>
              </a:gs>
              <a:gs pos="100000">
                <a:srgbClr xmlns:mc="http://schemas.openxmlformats.org/markup-compatibility/2006" xmlns:a14="http://schemas.microsoft.com/office/drawing/2007/7/7/main" val="FFFFFF" mc:Ignorable="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xmlns:mc="http://schemas.openxmlformats.org/markup-compatibility/2006" xmlns:a14="http://schemas.microsoft.com/office/drawing/2007/7/7/main" val="302F2C" mc:Ignorable="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xmlns:mc="http://schemas.openxmlformats.org/markup-compatibility/2006" xmlns:a14="http://schemas.microsoft.com/office/drawing/2007/7/7/main" val="000000" mc:Ignorable="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xmlns:mc="http://schemas.openxmlformats.org/markup-compatibility/2006" xmlns:a14="http://schemas.microsoft.com/office/drawing/2007/7/7/main" val="1C1C1C" mc:Ignorable="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xmlns:mc="http://schemas.openxmlformats.org/markup-compatibility/2006" xmlns:a14="http://schemas.microsoft.com/office/drawing/2007/7/7/main" val="FFFFFF" mc:Ignorable=""/>
                </a:solidFill>
              </a:defRPr>
            </a:lvl1pPr>
            <a:lvl2pPr>
              <a:defRPr sz="1200">
                <a:solidFill>
                  <a:srgbClr xmlns:mc="http://schemas.openxmlformats.org/markup-compatibility/2006" xmlns:a14="http://schemas.microsoft.com/office/drawing/2007/7/7/main" val="FFFFFF" mc:Ignorable=""/>
                </a:solidFill>
              </a:defRPr>
            </a:lvl2pPr>
            <a:lvl3pPr>
              <a:defRPr sz="1000">
                <a:solidFill>
                  <a:srgbClr xmlns:mc="http://schemas.openxmlformats.org/markup-compatibility/2006" xmlns:a14="http://schemas.microsoft.com/office/drawing/2007/7/7/main" val="FFFFFF" mc:Ignorable=""/>
                </a:solidFill>
              </a:defRPr>
            </a:lvl3pPr>
            <a:lvl4pPr>
              <a:defRPr sz="900">
                <a:solidFill>
                  <a:srgbClr xmlns:mc="http://schemas.openxmlformats.org/markup-compatibility/2006" xmlns:a14="http://schemas.microsoft.com/office/drawing/2007/7/7/main" val="FFFFFF" mc:Ignorable=""/>
                </a:solidFill>
              </a:defRPr>
            </a:lvl4pPr>
            <a:lvl5pPr>
              <a:defRPr sz="900">
                <a:solidFill>
                  <a:srgbClr xmlns:mc="http://schemas.openxmlformats.org/markup-compatibility/2006" xmlns:a14="http://schemas.microsoft.com/office/drawing/2007/7/7/main" val="FFFFFF" mc:Ignorable="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xmlns:mc="http://schemas.openxmlformats.org/markup-compatibility/2006" xmlns:a14="http://schemas.microsoft.com/office/drawing/2007/7/7/main" val="000000" mc:Ignorable="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FFFFFF" mc:Ignorable="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000000" mc:Ignorable="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000000" mc:Ignorable="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000000" mc:Ignorable="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000000" mc:Ignorable="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1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r" defTabSz="914400" rtl="1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r" defTabSz="914400" rtl="1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xmlns:mc="http://schemas.openxmlformats.org/markup-compatibility/2006" xmlns:a14="http://schemas.microsoft.com/office/drawing/2007/7/7/main" val="FFFFFF" mc:Ignorable="">
                  <a:shade val="100000"/>
                </a:srgbClr>
              </a:gs>
              <a:gs pos="98000">
                <a:srgbClr xmlns:mc="http://schemas.openxmlformats.org/markup-compatibility/2006" xmlns:a14="http://schemas.microsoft.com/office/drawing/2007/7/7/main" val="FFFFFF" mc:Ignorable="">
                  <a:shade val="100000"/>
                </a:srgbClr>
              </a:gs>
              <a:gs pos="99055">
                <a:srgbClr xmlns:mc="http://schemas.openxmlformats.org/markup-compatibility/2006" xmlns:a14="http://schemas.microsoft.com/office/drawing/2007/7/7/main" val="FFFFFF" mc:Ignorable="">
                  <a:shade val="93000"/>
                </a:srgbClr>
              </a:gs>
              <a:gs pos="100000">
                <a:srgbClr xmlns:mc="http://schemas.openxmlformats.org/markup-compatibility/2006" xmlns:a14="http://schemas.microsoft.com/office/drawing/2007/7/7/main" val="FFFFFF" mc:Ignorable="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xmlns:mc="http://schemas.openxmlformats.org/markup-compatibility/2006" xmlns:a14="http://schemas.microsoft.com/office/drawing/2007/7/7/main" val="302F2C" mc:Ignorable="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xmlns:mc="http://schemas.openxmlformats.org/markup-compatibility/2006" xmlns:a14="http://schemas.microsoft.com/office/drawing/2007/7/7/main" val="000000" mc:Ignorable="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706793D-D394-4200-B99D-C9D5D33EF89A}" type="datetimeFigureOut">
              <a:rPr lang="ar-EG" smtClean="0"/>
              <a:t>02/09/1431</a:t>
            </a:fld>
            <a:endParaRPr lang="ar-EG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41DE9E-7202-420E-9F73-D89299379022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xmlns:mc="http://schemas.openxmlformats.org/markup-compatibility/2006" xmlns:a14="http://schemas.microsoft.com/office/drawing/2007/7/7/main" val="000000" mc:Ignorable="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audio2.mp3"/><Relationship Id="rId2" Type="http://schemas.openxmlformats.org/officeDocument/2006/relationships/audio" Target="../media/audio2.mp3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6.wmf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audio3.wav"/><Relationship Id="rId1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png"/><Relationship Id="rId2" Type="http://schemas.microsoft.com/office/2007/relationships/media" Target="../media/audio4.WAV"/><Relationship Id="rId1" Type="http://schemas.openxmlformats.org/officeDocument/2006/relationships/audio" Target="../media/audio4.WAV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audio4.WAV"/><Relationship Id="rId7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audio5.wav"/><Relationship Id="rId7" Type="http://schemas.openxmlformats.org/officeDocument/2006/relationships/image" Target="../media/image17.emf"/><Relationship Id="rId2" Type="http://schemas.openxmlformats.org/officeDocument/2006/relationships/audio" Target="../media/audio5.wav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audio6.wav"/><Relationship Id="rId2" Type="http://schemas.openxmlformats.org/officeDocument/2006/relationships/audio" Target="../media/audio6.wav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28" y="0"/>
            <a:ext cx="207133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 sz="239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xmlns:mc="http://schemas.openxmlformats.org/markup-compatibility/2006" xmlns:a14="http://schemas.microsoft.com/office/drawing/2007/7/7/main" val="00FF00" mc:Ignorable=""/>
                </a:solidFill>
                <a:effectLst>
                  <a:outerShdw blurRad="50800" dist="40000" dir="5400000" algn="tl" rotWithShape="0">
                    <a:srgbClr xmlns:mc="http://schemas.openxmlformats.org/markup-compatibility/2006" xmlns:a14="http://schemas.microsoft.com/office/drawing/2007/7/7/main" val="000000" mc:Ignorable="">
                      <a:shade val="5000"/>
                      <a:satMod val="120000"/>
                      <a:alpha val="33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m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1868" y="0"/>
            <a:ext cx="130510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 sz="239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xmlns:mc="http://schemas.openxmlformats.org/markup-compatibility/2006" xmlns:a14="http://schemas.microsoft.com/office/drawing/2007/7/7/main" val="00FF00" mc:Ignorable=""/>
                </a:solidFill>
                <a:effectLst>
                  <a:outerShdw blurRad="50800" dist="40000" dir="5400000" algn="tl" rotWithShape="0">
                    <a:srgbClr xmlns:mc="http://schemas.openxmlformats.org/markup-compatibility/2006" xmlns:a14="http://schemas.microsoft.com/office/drawing/2007/7/7/main" val="000000" mc:Ignorable="">
                      <a:shade val="5000"/>
                      <a:satMod val="120000"/>
                      <a:alpha val="33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o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488" y="0"/>
            <a:ext cx="130510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 sz="239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xmlns:mc="http://schemas.openxmlformats.org/markup-compatibility/2006" xmlns:a14="http://schemas.microsoft.com/office/drawing/2007/7/7/main" val="00FF00" mc:Ignorable=""/>
                </a:solidFill>
                <a:effectLst>
                  <a:outerShdw blurRad="50800" dist="40000" dir="5400000" algn="tl" rotWithShape="0">
                    <a:srgbClr xmlns:mc="http://schemas.openxmlformats.org/markup-compatibility/2006" xmlns:a14="http://schemas.microsoft.com/office/drawing/2007/7/7/main" val="000000" mc:Ignorable="">
                      <a:shade val="5000"/>
                      <a:satMod val="120000"/>
                      <a:alpha val="33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o</a:t>
            </a:r>
          </a:p>
        </p:txBody>
      </p:sp>
      <p:sp>
        <p:nvSpPr>
          <p:cNvPr id="7" name="Rectangle 6"/>
          <p:cNvSpPr/>
          <p:nvPr/>
        </p:nvSpPr>
        <p:spPr>
          <a:xfrm>
            <a:off x="4214810" y="0"/>
            <a:ext cx="165776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 sz="239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xmlns:mc="http://schemas.openxmlformats.org/markup-compatibility/2006" xmlns:a14="http://schemas.microsoft.com/office/drawing/2007/7/7/main" val="00FF00" mc:Ignorable=""/>
                </a:solidFill>
                <a:effectLst>
                  <a:outerShdw blurRad="50800" dist="40000" dir="5400000" algn="tl" rotWithShape="0">
                    <a:srgbClr xmlns:mc="http://schemas.openxmlformats.org/markup-compatibility/2006" xmlns:a14="http://schemas.microsoft.com/office/drawing/2007/7/7/main" val="000000" mc:Ignorable="">
                      <a:shade val="5000"/>
                      <a:satMod val="120000"/>
                      <a:alpha val="33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46379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xmlns:mc="http://schemas.openxmlformats.org/markup-compatibility/2006" xmlns:a14="http://schemas.microsoft.com/office/drawing/2007/7/7/main" val="00FF00" mc:Ignorable=""/>
                </a:solidFill>
                <a:effectLst>
                  <a:outerShdw blurRad="50800" dist="40000" dir="5400000" algn="tl" rotWithShape="0">
                    <a:srgbClr xmlns:mc="http://schemas.openxmlformats.org/markup-compatibility/2006" xmlns:a14="http://schemas.microsoft.com/office/drawing/2007/7/7/main" val="000000" mc:Ignorable="">
                      <a:shade val="5000"/>
                      <a:satMod val="120000"/>
                      <a:alpha val="33000"/>
                    </a:srgbClr>
                  </a:outerShdw>
                </a:effectLst>
                <a:latin typeface="Palace Script MT" pitchFamily="66" charset="0"/>
              </a:rPr>
              <a:t>a</a:t>
            </a:r>
            <a:endParaRPr lang="en-US" sz="239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xmlns:mc="http://schemas.openxmlformats.org/markup-compatibility/2006" xmlns:a14="http://schemas.microsoft.com/office/drawing/2007/7/7/main" val="00FF00" mc:Ignorable=""/>
              </a:solidFill>
              <a:effectLst>
                <a:outerShdw blurRad="50800" dist="40000" dir="5400000" algn="tl" rotWithShape="0">
                  <a:srgbClr xmlns:mc="http://schemas.openxmlformats.org/markup-compatibility/2006" xmlns:a14="http://schemas.microsoft.com/office/drawing/2007/7/7/main" val="000000" mc:Ignorable="">
                    <a:shade val="5000"/>
                    <a:satMod val="120000"/>
                    <a:alpha val="33000"/>
                  </a:srgbClr>
                </a:outerShdw>
              </a:effectLst>
              <a:latin typeface="Palace Script MT" pitchFamily="66" charset="0"/>
            </a:endParaRPr>
          </a:p>
        </p:txBody>
      </p:sp>
      <p:pic>
        <p:nvPicPr>
          <p:cNvPr id="1027" name="Picture 3" descr="C:\Documents and Settings\Administrator\Local Settings\Temporary Internet Files\Content.IE5\S16NSDQF\dglxasset[8].aspx"/>
          <p:cNvPicPr>
            <a:picLocks noChangeAspect="1" noChangeArrowheads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248172"/>
            <a:ext cx="3544084" cy="4609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4" name="_3712~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F8B40766-3117-49D6-85D0-CBC5EB6F0422}">
                <pav:media xmlns:pav="http://schemas.microsoft.com/office/2007/6/19/audiovideo">
                  <pav:srcMedia r:embed="rId3">
                    <pav:bmkLst/>
                  </pav:srcMedia>
                </pav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58214" y="214290"/>
            <a:ext cx="6096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07/7/12/main" val="789874782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399">
        <p14:ripple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52" y="-642966"/>
            <a:ext cx="195271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8700" b="1" cap="none" spc="0">
                <a:ln w="11430"/>
                <a:solidFill>
                  <a:srgbClr xmlns:mc="http://schemas.openxmlformats.org/markup-compatibility/2006" xmlns:a14="http://schemas.microsoft.com/office/drawing/2007/7/7/main" val="00FFFF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0298" y="-642966"/>
            <a:ext cx="1492653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8700" b="1" cap="none" spc="0">
                <a:ln w="11430"/>
                <a:solidFill>
                  <a:srgbClr xmlns:mc="http://schemas.openxmlformats.org/markup-compatibility/2006" xmlns:a14="http://schemas.microsoft.com/office/drawing/2007/7/7/main" val="00FFFF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14678" y="-571528"/>
            <a:ext cx="1529522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8700" b="1" cap="none" spc="0">
                <a:ln w="11430"/>
                <a:solidFill>
                  <a:srgbClr xmlns:mc="http://schemas.openxmlformats.org/markup-compatibility/2006" xmlns:a14="http://schemas.microsoft.com/office/drawing/2007/7/7/main" val="00FFFF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s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0496" y="-571528"/>
            <a:ext cx="145578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8700" b="1" cap="none" spc="0">
                <a:ln w="11430"/>
                <a:solidFill>
                  <a:srgbClr xmlns:mc="http://schemas.openxmlformats.org/markup-compatibility/2006" xmlns:a14="http://schemas.microsoft.com/office/drawing/2007/7/7/main" val="00FFFF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t</a:t>
            </a:r>
          </a:p>
        </p:txBody>
      </p:sp>
      <p:sp>
        <p:nvSpPr>
          <p:cNvPr id="6" name="Rectangle 5"/>
          <p:cNvSpPr/>
          <p:nvPr/>
        </p:nvSpPr>
        <p:spPr>
          <a:xfrm>
            <a:off x="-214346" y="-714404"/>
            <a:ext cx="172027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700" b="1" cap="none" spc="0" dirty="0" smtClean="0">
                <a:ln w="11430"/>
                <a:solidFill>
                  <a:srgbClr xmlns:mc="http://schemas.openxmlformats.org/markup-compatibility/2006" xmlns:a14="http://schemas.microsoft.com/office/drawing/2007/7/7/main" val="00FFFF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rPr>
              <a:t>a</a:t>
            </a:r>
            <a:endParaRPr lang="en-US" sz="28700" b="1" cap="none" spc="0" dirty="0">
              <a:ln w="11430"/>
              <a:solidFill>
                <a:srgbClr xmlns:mc="http://schemas.openxmlformats.org/markup-compatibility/2006" xmlns:a14="http://schemas.microsoft.com/office/drawing/2007/7/7/main" val="00FFFF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07/7/7/main" val="000000" mc:Ignorable="">
                    <a:alpha val="38000"/>
                  </a:srgbClr>
                </a:outerShdw>
              </a:effectLst>
              <a:latin typeface="Palace Script MT" pitchFamily="66" charset="0"/>
            </a:endParaRPr>
          </a:p>
        </p:txBody>
      </p:sp>
      <p:pic>
        <p:nvPicPr>
          <p:cNvPr id="1027" name="Picture 3" descr="C:\Documents and Settings\Administrator\Local Settings\Temporary Internet Files\Content.IE5\GPA7S9M7\dglxasset[1].aspx"/>
          <p:cNvPicPr>
            <a:picLocks noChangeAspect="1" noChangeArrowheads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214686"/>
            <a:ext cx="8715404" cy="36433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8" name="عصافير!!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F8B40766-3117-49D6-85D0-CBC5EB6F0422}">
                <pav:media xmlns:pav="http://schemas.microsoft.com/office/2007/6/19/audiovideo">
                  <pav:srcMedia r:embed="rId3">
                    <pav:bmkLst/>
                  </pav:srcMedia>
                </pav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86710" y="571480"/>
            <a:ext cx="6096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07/7/12/main" val="2803566343"/>
      </p:ext>
    </p:extLst>
  </p:cSld>
  <p:clrMapOvr>
    <a:masterClrMapping/>
  </p:clrMapOvr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8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0298" y="0"/>
            <a:ext cx="130510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3900" b="1" cap="none" spc="0">
                <a:ln w="11430"/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o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3240" y="0"/>
            <a:ext cx="127464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3900" b="1" cap="none" spc="0">
                <a:ln w="11430"/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r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6182" y="0"/>
            <a:ext cx="146379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3900" b="1" cap="none" spc="0">
                <a:ln w="11430"/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0"/>
            <a:ext cx="165776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3900" b="1" cap="none" spc="0">
                <a:ln w="11430"/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n</a:t>
            </a:r>
          </a:p>
        </p:txBody>
      </p:sp>
      <p:sp>
        <p:nvSpPr>
          <p:cNvPr id="7" name="Rectangle 6"/>
          <p:cNvSpPr/>
          <p:nvPr/>
        </p:nvSpPr>
        <p:spPr>
          <a:xfrm>
            <a:off x="5643570" y="0"/>
            <a:ext cx="146379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3900" b="1" cap="none" spc="0">
                <a:ln w="11430"/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g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9388" y="0"/>
            <a:ext cx="127464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3900" b="1" cap="none" spc="0">
                <a:ln w="11430"/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456058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 w="11430"/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rPr>
              <a:t>an</a:t>
            </a:r>
            <a:endParaRPr lang="en-US" sz="23900" b="1" cap="none" spc="0" dirty="0">
              <a:ln w="11430"/>
              <a:solidFill>
                <a:srgbClr xmlns:mc="http://schemas.openxmlformats.org/markup-compatibility/2006" xmlns:a14="http://schemas.microsoft.com/office/drawing/2007/7/7/main" val="FFFF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07/7/7/main" val="000000" mc:Ignorable="">
                    <a:alpha val="38000"/>
                  </a:srgbClr>
                </a:outerShdw>
              </a:effectLst>
              <a:latin typeface="Palace Script MT" pitchFamily="66" charset="0"/>
            </a:endParaRPr>
          </a:p>
        </p:txBody>
      </p:sp>
      <p:pic>
        <p:nvPicPr>
          <p:cNvPr id="1026" name="Picture 2" descr="C:\Documents and Settings\Administrator\Local Settings\Temporary Internet Files\Content.IE5\871BEIB5\MC900441720[2].png"/>
          <p:cNvPicPr>
            <a:picLocks noChangeAspect="1" noChangeArrowheads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286124"/>
            <a:ext cx="4786346" cy="35718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07/7/12/main" val="937506134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500">
        <p14:flip dir="l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794" y="0"/>
            <a:ext cx="156158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 w="11430"/>
                <a:solidFill>
                  <a:srgbClr xmlns:mc="http://schemas.openxmlformats.org/markup-compatibility/2006" xmlns:a14="http://schemas.microsoft.com/office/drawing/2007/7/7/main" val="00FFFF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rPr>
              <a:t>p</a:t>
            </a:r>
            <a:endParaRPr lang="en-US" sz="23900" b="1" cap="none" spc="0" dirty="0">
              <a:ln w="11430"/>
              <a:solidFill>
                <a:srgbClr xmlns:mc="http://schemas.openxmlformats.org/markup-compatibility/2006" xmlns:a14="http://schemas.microsoft.com/office/drawing/2007/7/7/main" val="00FFFF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07/7/7/main" val="000000" mc:Ignorable="">
                    <a:alpha val="38000"/>
                  </a:srgbClr>
                </a:outerShdw>
              </a:effectLst>
              <a:latin typeface="Palace Script MT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488" y="0"/>
            <a:ext cx="127464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3900" b="1" cap="none" spc="0">
                <a:ln w="11430"/>
                <a:solidFill>
                  <a:srgbClr xmlns:mc="http://schemas.openxmlformats.org/markup-compatibility/2006" xmlns:a14="http://schemas.microsoft.com/office/drawing/2007/7/7/main" val="00FFFF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0430" y="0"/>
            <a:ext cx="165776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3900" b="1" cap="none" spc="0">
                <a:ln w="11430"/>
                <a:solidFill>
                  <a:srgbClr xmlns:mc="http://schemas.openxmlformats.org/markup-compatibility/2006" xmlns:a14="http://schemas.microsoft.com/office/drawing/2007/7/7/main" val="00FFFF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n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9124" y="0"/>
            <a:ext cx="127464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3900" b="1" cap="none" spc="0">
                <a:ln w="11430"/>
                <a:solidFill>
                  <a:srgbClr xmlns:mc="http://schemas.openxmlformats.org/markup-compatibility/2006" xmlns:a14="http://schemas.microsoft.com/office/drawing/2007/7/7/main" val="00FFFF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2066" y="0"/>
            <a:ext cx="114480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3900" b="1" cap="none" spc="0">
                <a:ln w="11430"/>
                <a:solidFill>
                  <a:srgbClr xmlns:mc="http://schemas.openxmlformats.org/markup-compatibility/2006" xmlns:a14="http://schemas.microsoft.com/office/drawing/2007/7/7/main" val="00FFFF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i</a:t>
            </a:r>
          </a:p>
        </p:txBody>
      </p:sp>
      <p:sp>
        <p:nvSpPr>
          <p:cNvPr id="7" name="Rectangle 6"/>
          <p:cNvSpPr/>
          <p:nvPr/>
        </p:nvSpPr>
        <p:spPr>
          <a:xfrm>
            <a:off x="5572132" y="0"/>
            <a:ext cx="114480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3900" b="1" cap="none" spc="0">
                <a:ln w="11430"/>
                <a:solidFill>
                  <a:srgbClr xmlns:mc="http://schemas.openxmlformats.org/markup-compatibility/2006" xmlns:a14="http://schemas.microsoft.com/office/drawing/2007/7/7/main" val="00FFFF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46379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 sz="23900" b="1" cap="none" spc="0">
                <a:ln w="11430"/>
                <a:solidFill>
                  <a:srgbClr xmlns:mc="http://schemas.openxmlformats.org/markup-compatibility/2006" xmlns:a14="http://schemas.microsoft.com/office/drawing/2007/7/7/main" val="00FFFF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defRPr>
            </a:pPr>
            <a:r>
              <a:rPr lang="en-US" dirty="0"/>
              <a:t>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3786190"/>
            <a:ext cx="6572296" cy="2819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MS900074924[2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F8B40766-3117-49D6-85D0-CBC5EB6F0422}">
                <pav:media xmlns:pav="http://schemas.microsoft.com/office/2007/6/19/audiovideo">
                  <pav:srcMedia r:embed="rId2">
                    <pav:bmkLst/>
                  </pav:srcMedia>
                </pav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58148" y="428604"/>
            <a:ext cx="6096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07/7/12/main" val="369205608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800">
        <p:circle/>
      </p:transition>
    </mc:Choice>
    <mc:Fallback xmlns="">
      <p:transition xmlns:p14="http://schemas.microsoft.com/office/powerpoint/2007/7/12/main" spd="slow">
        <p:circle/>
      </p:transition>
    </mc:Fallback>
  </mc:AlternateContent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9881" y="214290"/>
            <a:ext cx="38811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u="sng" cap="none" spc="0" dirty="0" smtClean="0">
                <a:ln w="11430"/>
                <a:solidFill>
                  <a:srgbClr xmlns:mc="http://schemas.openxmlformats.org/markup-compatibility/2006" xmlns:a14="http://schemas.microsoft.com/office/drawing/2007/7/7/main" val="00FFFF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rPr>
              <a:t>Write the name:-</a:t>
            </a:r>
            <a:endParaRPr lang="en-US" sz="7200" b="1" u="sng" cap="none" spc="0" dirty="0">
              <a:ln w="11430"/>
              <a:solidFill>
                <a:srgbClr xmlns:mc="http://schemas.openxmlformats.org/markup-compatibility/2006" xmlns:a14="http://schemas.microsoft.com/office/drawing/2007/7/7/main" val="00FFFF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07/7/7/main" val="000000" mc:Ignorable="">
                    <a:alpha val="38000"/>
                  </a:srgbClr>
                </a:outerShdw>
              </a:effectLst>
              <a:latin typeface="Palace Script MT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00174"/>
            <a:ext cx="2819400" cy="30527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000108"/>
            <a:ext cx="1818501" cy="66699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500174"/>
            <a:ext cx="2998250" cy="28384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0" y="4714884"/>
            <a:ext cx="3286116" cy="1857388"/>
          </a:xfrm>
          <a:prstGeom prst="cloud">
            <a:avLst/>
          </a:prstGeom>
          <a:solidFill>
            <a:srgbClr xmlns:mc="http://schemas.openxmlformats.org/markup-compatibility/2006" xmlns:a14="http://schemas.microsoft.com/office/drawing/2007/7/7/main" val="00FF00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" name="Oval 3"/>
          <p:cNvSpPr/>
          <p:nvPr/>
        </p:nvSpPr>
        <p:spPr>
          <a:xfrm>
            <a:off x="3357554" y="4572008"/>
            <a:ext cx="2643206" cy="1928826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07/7/7/main" val="00FFFF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Cloud 4"/>
          <p:cNvSpPr/>
          <p:nvPr/>
        </p:nvSpPr>
        <p:spPr>
          <a:xfrm>
            <a:off x="6143636" y="4357694"/>
            <a:ext cx="3000364" cy="214314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Rectangle 5"/>
          <p:cNvSpPr/>
          <p:nvPr/>
        </p:nvSpPr>
        <p:spPr>
          <a:xfrm>
            <a:off x="0" y="3929066"/>
            <a:ext cx="320786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rPr>
              <a:t>a hen</a:t>
            </a:r>
            <a:endParaRPr lang="en-US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07/7/7/main" val="000000" mc:Ignorable="">
                    <a:alpha val="38000"/>
                  </a:srgbClr>
                </a:outerShdw>
              </a:effectLst>
              <a:latin typeface="Palace Script MT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6116" y="4143380"/>
            <a:ext cx="258269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rPr>
              <a:t>a fan</a:t>
            </a:r>
            <a:endParaRPr lang="en-US" sz="13800" b="1" cap="none" spc="0" dirty="0">
              <a:ln w="11430"/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07/7/7/main" val="000000" mc:Ignorable="">
                    <a:alpha val="38000"/>
                  </a:srgbClr>
                </a:outerShdw>
              </a:effectLst>
              <a:latin typeface="Palace Script MT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3636" y="3857628"/>
            <a:ext cx="276062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solidFill>
                  <a:srgbClr xmlns:mc="http://schemas.openxmlformats.org/markup-compatibility/2006" xmlns:a14="http://schemas.microsoft.com/office/drawing/2007/7/7/main" val="FFFF00" mc:Ignorable="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rPr>
              <a:t>a jar</a:t>
            </a:r>
            <a:endParaRPr lang="en-US" sz="16600" b="1" cap="none" spc="0" dirty="0">
              <a:ln w="11430"/>
              <a:solidFill>
                <a:srgbClr xmlns:mc="http://schemas.openxmlformats.org/markup-compatibility/2006" xmlns:a14="http://schemas.microsoft.com/office/drawing/2007/7/7/main" val="FFFF00" mc:Ignorable="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xmlns:mc="http://schemas.openxmlformats.org/markup-compatibility/2006" xmlns:a14="http://schemas.microsoft.com/office/drawing/2007/7/7/main" val="000000" mc:Ignorable="">
                    <a:alpha val="38000"/>
                  </a:srgbClr>
                </a:outerShdw>
              </a:effectLst>
              <a:latin typeface="Palace Script MT" pitchFamily="66" charset="0"/>
            </a:endParaRPr>
          </a:p>
        </p:txBody>
      </p:sp>
      <p:pic>
        <p:nvPicPr>
          <p:cNvPr id="9" name="طبلة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F8B40766-3117-49D6-85D0-CBC5EB6F0422}">
                <pav:media xmlns:pav="http://schemas.microsoft.com/office/2007/6/19/audiovideo">
                  <pav:srcMedia r:embed="rId2">
                    <pav:bmkLst/>
                  </pav:srcMedia>
                </pav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3900" y="571480"/>
            <a:ext cx="6096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07/7/12/main" val="3601955747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2799">
        <p:checker/>
      </p:transition>
    </mc:Choice>
    <mc:Fallback xmlns="">
      <p:transition xmlns:p14="http://schemas.microsoft.com/office/powerpoint/2007/7/12/main" spd="slow">
        <p:checker/>
      </p:transition>
    </mc:Fallback>
  </mc:AlternateContent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9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7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08"/>
            <a:ext cx="2625928" cy="26193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14290"/>
            <a:ext cx="3028716" cy="32432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Administrator\Local Settings\Temporary Internet Files\Content.IE5\6LLYZAD4\MC900440345[2].png"/>
          <p:cNvPicPr>
            <a:picLocks noChangeAspect="1" noChangeArrowheads="1"/>
          </p:cNvPicPr>
          <p:nvPr/>
        </p:nvPicPr>
        <p:blipFill>
          <a:blip r:embed="rId7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428736"/>
            <a:ext cx="3428992" cy="21333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2" name="Flowchart: Decision 1"/>
          <p:cNvSpPr/>
          <p:nvPr/>
        </p:nvSpPr>
        <p:spPr>
          <a:xfrm>
            <a:off x="2000232" y="2714620"/>
            <a:ext cx="4857784" cy="2214578"/>
          </a:xfrm>
          <a:prstGeom prst="flowChartDecision">
            <a:avLst/>
          </a:prstGeom>
          <a:solidFill>
            <a:srgbClr xmlns:mc="http://schemas.openxmlformats.org/markup-compatibility/2006" xmlns:a14="http://schemas.microsoft.com/office/drawing/2007/7/7/main" val="00FF00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" name="Cloud 2"/>
          <p:cNvSpPr/>
          <p:nvPr/>
        </p:nvSpPr>
        <p:spPr>
          <a:xfrm>
            <a:off x="0" y="4786322"/>
            <a:ext cx="4429124" cy="1857388"/>
          </a:xfrm>
          <a:prstGeom prst="cloud">
            <a:avLst/>
          </a:prstGeom>
          <a:solidFill>
            <a:srgbClr xmlns:mc="http://schemas.openxmlformats.org/markup-compatibility/2006" xmlns:a14="http://schemas.microsoft.com/office/drawing/2007/7/7/main" val="00FFFF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" name="Cloud 3"/>
          <p:cNvSpPr/>
          <p:nvPr/>
        </p:nvSpPr>
        <p:spPr>
          <a:xfrm>
            <a:off x="5286380" y="4500570"/>
            <a:ext cx="3643338" cy="2071702"/>
          </a:xfrm>
          <a:prstGeom prst="cloud">
            <a:avLst/>
          </a:prstGeom>
          <a:solidFill>
            <a:srgbClr xmlns:mc="http://schemas.openxmlformats.org/markup-compatibility/2006" xmlns:a14="http://schemas.microsoft.com/office/drawing/2007/7/7/main" val="FF0000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Rectangle 4"/>
          <p:cNvSpPr/>
          <p:nvPr/>
        </p:nvSpPr>
        <p:spPr>
          <a:xfrm>
            <a:off x="0" y="4000504"/>
            <a:ext cx="389234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rPr>
              <a:t>a lamp</a:t>
            </a:r>
            <a:endParaRPr lang="en-US" sz="16600" b="1" cap="none" spc="0" dirty="0">
              <a:ln w="11430"/>
              <a:solidFill>
                <a:srgbClr xmlns:mc="http://schemas.openxmlformats.org/markup-compatibility/2006" xmlns:a14="http://schemas.microsoft.com/office/drawing/2007/7/7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07/7/7/main" val="000000" mc:Ignorable="">
                    <a:alpha val="38000"/>
                  </a:srgbClr>
                </a:outerShdw>
              </a:effectLst>
              <a:latin typeface="Palace Script MT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4546" y="2071678"/>
            <a:ext cx="374006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rPr>
              <a:t>an ant</a:t>
            </a:r>
            <a:endParaRPr lang="en-US" sz="16600" b="1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07/7/7/main" val="000000" mc:Ignorable="">
                    <a:alpha val="38000"/>
                  </a:srgbClr>
                </a:outerShdw>
              </a:effectLst>
              <a:latin typeface="Palace Script MT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4942" y="3429000"/>
            <a:ext cx="3326488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 smtClean="0">
                <a:ln w="11430"/>
                <a:solidFill>
                  <a:schemeClr val="bg2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rPr>
              <a:t>a car</a:t>
            </a:r>
            <a:endParaRPr lang="en-US" sz="19900" b="1" cap="none" spc="0" dirty="0">
              <a:ln w="11430"/>
              <a:solidFill>
                <a:schemeClr val="bg2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07/7/7/main" val="000000" mc:Ignorable="">
                    <a:alpha val="38000"/>
                  </a:srgbClr>
                </a:outerShdw>
              </a:effectLst>
              <a:latin typeface="Palace Script MT" pitchFamily="66" charset="0"/>
            </a:endParaRPr>
          </a:p>
        </p:txBody>
      </p:sp>
      <p:pic>
        <p:nvPicPr>
          <p:cNvPr id="12" name="طبلة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F8B40766-3117-49D6-85D0-CBC5EB6F0422}">
                <pav:media xmlns:pav="http://schemas.microsoft.com/office/2007/6/19/audiovideo">
                  <pav:srcMedia r:embed="rId3">
                    <pav:bmkLst/>
                  </pav:srcMedia>
                </pav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43900" y="357166"/>
            <a:ext cx="6096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07/7/12/main" val="1164079985"/>
      </p:ext>
    </p:extLst>
  </p:cSld>
  <p:clrMapOvr>
    <a:masterClrMapping/>
  </p:clrMapOvr>
  <p:transition xmlns:p14="http://schemas.microsoft.com/office/powerpoint/2007/7/12/main" spd="slow">
    <p:cover dir="r"/>
  </p:transition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8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928670"/>
            <a:ext cx="3000396" cy="20501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57166"/>
            <a:ext cx="2571768" cy="2721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0"/>
            <a:ext cx="3586157" cy="30228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357158" y="4500570"/>
            <a:ext cx="3714776" cy="1857388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" name="Cloud 2"/>
          <p:cNvSpPr/>
          <p:nvPr/>
        </p:nvSpPr>
        <p:spPr>
          <a:xfrm>
            <a:off x="1928794" y="2928934"/>
            <a:ext cx="6215106" cy="1643074"/>
          </a:xfrm>
          <a:prstGeom prst="cloud">
            <a:avLst/>
          </a:prstGeom>
          <a:solidFill>
            <a:srgbClr xmlns:mc="http://schemas.openxmlformats.org/markup-compatibility/2006" xmlns:a14="http://schemas.microsoft.com/office/drawing/2007/7/7/main" val="00FF00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" name="Cloud 3"/>
          <p:cNvSpPr/>
          <p:nvPr/>
        </p:nvSpPr>
        <p:spPr>
          <a:xfrm>
            <a:off x="4714876" y="4500570"/>
            <a:ext cx="4214842" cy="1643074"/>
          </a:xfrm>
          <a:prstGeom prst="clou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" name="Rectangle 4"/>
          <p:cNvSpPr/>
          <p:nvPr/>
        </p:nvSpPr>
        <p:spPr>
          <a:xfrm>
            <a:off x="2285984" y="2071678"/>
            <a:ext cx="518436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xmlns:mc="http://schemas.openxmlformats.org/markup-compatibility/2006" xmlns:a14="http://schemas.microsoft.com/office/drawing/2007/7/7/main" val="000000" mc:Ignorable="">
                      <a:alpha val="65000"/>
                    </a:srgbClr>
                  </a:innerShdw>
                </a:effectLst>
                <a:latin typeface="Palace Script MT" pitchFamily="66" charset="0"/>
              </a:rPr>
              <a:t>an orange</a:t>
            </a:r>
            <a:endParaRPr lang="en-US" sz="16600" b="1" cap="none" spc="0" dirty="0">
              <a:ln w="1905"/>
              <a:solidFill>
                <a:schemeClr val="accent6"/>
              </a:solidFill>
              <a:effectLst>
                <a:innerShdw blurRad="69850" dist="43180" dir="5400000">
                  <a:srgbClr xmlns:mc="http://schemas.openxmlformats.org/markup-compatibility/2006" xmlns:a14="http://schemas.microsoft.com/office/drawing/2007/7/7/main" val="000000" mc:Ignorable="">
                    <a:alpha val="65000"/>
                  </a:srgbClr>
                </a:innerShdw>
              </a:effectLst>
              <a:latin typeface="Palace Script MT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3786190"/>
            <a:ext cx="336335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xmlns:mc="http://schemas.openxmlformats.org/markup-compatibility/2006" xmlns:a14="http://schemas.microsoft.com/office/drawing/2007/7/7/main" val="000000" mc:Ignorable="">
                      <a:alpha val="40000"/>
                    </a:srgbClr>
                  </a:outerShdw>
                </a:effectLst>
                <a:latin typeface="Palace Script MT" pitchFamily="66" charset="0"/>
              </a:rPr>
              <a:t>a nest</a:t>
            </a:r>
            <a:endParaRPr lang="en-US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xmlns:mc="http://schemas.openxmlformats.org/markup-compatibility/2006" xmlns:a14="http://schemas.microsoft.com/office/drawing/2007/7/7/main" val="000000" mc:Ignorable="">
                    <a:alpha val="40000"/>
                  </a:srgbClr>
                </a:outerShdw>
              </a:effectLst>
              <a:latin typeface="Palace Script MT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9190" y="3500438"/>
            <a:ext cx="371601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rPr>
              <a:t>a goose</a:t>
            </a:r>
            <a:endParaRPr lang="en-US" sz="16600" b="1" cap="none" spc="0" dirty="0">
              <a:ln w="11430"/>
              <a:solidFill>
                <a:srgbClr xmlns:mc="http://schemas.openxmlformats.org/markup-compatibility/2006" xmlns:a14="http://schemas.microsoft.com/office/drawing/2007/7/7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07/7/7/main" val="000000" mc:Ignorable="">
                    <a:alpha val="38000"/>
                  </a:srgbClr>
                </a:outerShdw>
              </a:effectLst>
              <a:latin typeface="Palace Script MT" pitchFamily="66" charset="0"/>
            </a:endParaRPr>
          </a:p>
        </p:txBody>
      </p:sp>
      <p:pic>
        <p:nvPicPr>
          <p:cNvPr id="9" name="عصافير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F8B40766-3117-49D6-85D0-CBC5EB6F0422}">
                <pav:media xmlns:pav="http://schemas.microsoft.com/office/2007/6/19/audiovideo">
                  <pav:srcMedia r:embed="rId3">
                    <pav:bmkLst/>
                  </pav:srcMedia>
                </pav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72462" y="428604"/>
            <a:ext cx="6096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07/7/12/main" val="786532250"/>
      </p:ext>
    </p:extLst>
  </p:cSld>
  <p:clrMapOvr>
    <a:masterClrMapping/>
  </p:clrMapOvr>
  <mc:AlternateContent xmlns:mc="http://schemas.openxmlformats.org/markup-compatibility/2006" xmlns:p14="http://schemas.microsoft.com/office/powerpoint/2007/7/12/main">
    <mc:Choice Requires="p14">
      <p:transition spd="slow" p14:dur="1500">
        <p14:flip dir="l"/>
      </p:transition>
    </mc:Choice>
    <mc:Fallback xmlns=""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2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285720" y="357166"/>
            <a:ext cx="8572560" cy="62151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Rectangle 1"/>
          <p:cNvSpPr/>
          <p:nvPr/>
        </p:nvSpPr>
        <p:spPr>
          <a:xfrm>
            <a:off x="428596" y="285728"/>
            <a:ext cx="20921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7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latin typeface="Palace Script MT" pitchFamily="66" charset="0"/>
              </a:rPr>
              <a:t>upply</a:t>
            </a:r>
            <a:endParaRPr lang="en-US" sz="7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xmlns:mc="http://schemas.openxmlformats.org/markup-compatibility/2006" xmlns:a14="http://schemas.microsoft.com/office/drawing/2007/7/7/main" val="FF0000" mc:Ignorable=""/>
              </a:solidFill>
              <a:latin typeface="Palace Script MT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785794"/>
            <a:ext cx="44854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>
                  <a:prstDash val="solid"/>
                </a:ln>
                <a:gradFill flip="none" rotWithShape="1">
                  <a:gsLst>
                    <a:gs pos="0">
                      <a:srgbClr xmlns:mc="http://schemas.openxmlformats.org/markup-compatibility/2006" xmlns:a14="http://schemas.microsoft.com/office/drawing/2007/7/7/main" val="FF0000" mc:Ignorable="">
                        <a:shade val="30000"/>
                        <a:satMod val="115000"/>
                      </a:srgbClr>
                    </a:gs>
                    <a:gs pos="50000">
                      <a:srgbClr xmlns:mc="http://schemas.openxmlformats.org/markup-compatibility/2006" xmlns:a14="http://schemas.microsoft.com/office/drawing/2007/7/7/main" val="FF0000" mc:Ignorable="">
                        <a:shade val="67500"/>
                        <a:satMod val="115000"/>
                      </a:srgbClr>
                    </a:gs>
                    <a:gs pos="100000">
                      <a:srgbClr xmlns:mc="http://schemas.openxmlformats.org/markup-compatibility/2006" xmlns:a14="http://schemas.microsoft.com/office/drawing/2007/7/7/main" val="FF0000" mc:Ignorable="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ce Script MT" pitchFamily="66" charset="0"/>
              </a:rPr>
              <a:t>a pen .il</a:t>
            </a:r>
            <a:endParaRPr lang="en-US" sz="16600" b="1" cap="none" spc="0" dirty="0">
              <a:ln>
                <a:prstDash val="solid"/>
              </a:ln>
              <a:gradFill flip="none" rotWithShape="1">
                <a:gsLst>
                  <a:gs pos="0">
                    <a:srgbClr xmlns:mc="http://schemas.openxmlformats.org/markup-compatibility/2006" xmlns:a14="http://schemas.microsoft.com/office/drawing/2007/7/7/main" val="FF0000" mc:Ignorable="">
                      <a:shade val="30000"/>
                      <a:satMod val="115000"/>
                    </a:srgbClr>
                  </a:gs>
                  <a:gs pos="50000">
                    <a:srgbClr xmlns:mc="http://schemas.openxmlformats.org/markup-compatibility/2006" xmlns:a14="http://schemas.microsoft.com/office/drawing/2007/7/7/main" val="FF0000" mc:Ignorable="">
                      <a:shade val="67500"/>
                      <a:satMod val="115000"/>
                    </a:srgbClr>
                  </a:gs>
                  <a:gs pos="100000">
                    <a:srgbClr xmlns:mc="http://schemas.openxmlformats.org/markup-compatibility/2006" xmlns:a14="http://schemas.microsoft.com/office/drawing/2007/7/7/main" val="FF0000" mc:Ignorable="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Palace Script MT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1802" y="0"/>
            <a:ext cx="127464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rPr>
              <a:t>c</a:t>
            </a:r>
            <a:endParaRPr lang="en-US" sz="23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xmlns:mc="http://schemas.openxmlformats.org/markup-compatibility/2006" xmlns:a14="http://schemas.microsoft.com/office/drawing/2007/7/7/main" val="000000" mc:Ignorable="">
                    <a:alpha val="38000"/>
                  </a:srgbClr>
                </a:outerShdw>
              </a:effectLst>
              <a:latin typeface="Palace Script MT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0430" y="1857364"/>
            <a:ext cx="530780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/>
                </a:solidFill>
                <a:effectLst>
                  <a:outerShdw blurRad="50800" dist="40000" dir="5400000" algn="tl" rotWithShape="0">
                    <a:srgbClr xmlns:mc="http://schemas.openxmlformats.org/markup-compatibility/2006" xmlns:a14="http://schemas.microsoft.com/office/drawing/2007/7/7/main" val="000000" mc:Ignorable="">
                      <a:shade val="5000"/>
                      <a:satMod val="120000"/>
                      <a:alpha val="33000"/>
                    </a:srgbClr>
                  </a:outerShdw>
                </a:effectLst>
                <a:latin typeface="Palace Script MT" pitchFamily="66" charset="0"/>
              </a:rPr>
              <a:t>an or .nge</a:t>
            </a:r>
            <a:endParaRPr lang="en-US" sz="1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/>
              </a:solidFill>
              <a:effectLst>
                <a:outerShdw blurRad="50800" dist="40000" dir="5400000" algn="tl" rotWithShape="0">
                  <a:srgbClr xmlns:mc="http://schemas.openxmlformats.org/markup-compatibility/2006" xmlns:a14="http://schemas.microsoft.com/office/drawing/2007/7/7/main" val="000000" mc:Ignorable="">
                    <a:shade val="5000"/>
                    <a:satMod val="120000"/>
                    <a:alpha val="33000"/>
                  </a:srgbClr>
                </a:outerShdw>
              </a:effectLst>
              <a:latin typeface="Palace Script MT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9322" y="1500174"/>
            <a:ext cx="124899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 smtClean="0">
                <a:ln w="11430"/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rPr>
              <a:t>a</a:t>
            </a:r>
            <a:endParaRPr lang="en-US" sz="19900" b="1" cap="none" spc="0" dirty="0">
              <a:ln w="11430"/>
              <a:solidFill>
                <a:srgbClr xmlns:mc="http://schemas.openxmlformats.org/markup-compatibility/2006" xmlns:a14="http://schemas.microsoft.com/office/drawing/2007/7/7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07/7/7/main" val="000000" mc:Ignorable="">
                    <a:alpha val="38000"/>
                  </a:srgbClr>
                </a:outerShdw>
              </a:effectLst>
              <a:latin typeface="Palace Script MT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2857496"/>
            <a:ext cx="419371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solidFill>
                  <a:srgbClr xmlns:mc="http://schemas.openxmlformats.org/markup-compatibility/2006" xmlns:a14="http://schemas.microsoft.com/office/drawing/2007/7/7/main" val="00206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rPr>
              <a:t>a mo .n</a:t>
            </a:r>
            <a:endParaRPr lang="en-US" sz="16600" b="1" cap="none" spc="0" dirty="0">
              <a:ln w="11430"/>
              <a:solidFill>
                <a:srgbClr xmlns:mc="http://schemas.openxmlformats.org/markup-compatibility/2006" xmlns:a14="http://schemas.microsoft.com/office/drawing/2007/7/7/main" val="00206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07/7/7/main" val="000000" mc:Ignorable="">
                    <a:alpha val="38000"/>
                  </a:srgbClr>
                </a:outerShdw>
              </a:effectLst>
              <a:latin typeface="Palace Script MT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3174" y="2571744"/>
            <a:ext cx="111755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 smtClean="0">
                <a:ln w="11430"/>
                <a:solidFill>
                  <a:srgbClr xmlns:mc="http://schemas.openxmlformats.org/markup-compatibility/2006" xmlns:a14="http://schemas.microsoft.com/office/drawing/2007/7/7/main" val="FF66FF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rPr>
              <a:t>o</a:t>
            </a:r>
            <a:endParaRPr lang="en-US" sz="19900" b="1" cap="none" spc="0" dirty="0">
              <a:ln w="11430"/>
              <a:solidFill>
                <a:srgbClr xmlns:mc="http://schemas.openxmlformats.org/markup-compatibility/2006" xmlns:a14="http://schemas.microsoft.com/office/drawing/2007/7/7/main" val="FF66FF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07/7/7/main" val="000000" mc:Ignorable="">
                    <a:alpha val="38000"/>
                  </a:srgbClr>
                </a:outerShdw>
              </a:effectLst>
              <a:latin typeface="Palace Script MT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9058" y="3929066"/>
            <a:ext cx="364333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solidFill>
                  <a:srgbClr xmlns:mc="http://schemas.openxmlformats.org/markup-compatibility/2006" xmlns:a14="http://schemas.microsoft.com/office/drawing/2007/7/7/main" val="FF0000" mc:Ignorable=""/>
                </a:solidFill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rPr>
              <a:t>a nes .</a:t>
            </a:r>
            <a:endParaRPr lang="en-US" sz="16600" b="1" cap="none" spc="0" dirty="0">
              <a:ln w="11430"/>
              <a:solidFill>
                <a:srgbClr xmlns:mc="http://schemas.openxmlformats.org/markup-compatibility/2006" xmlns:a14="http://schemas.microsoft.com/office/drawing/2007/7/7/main" val="FF0000" mc:Ignorable=""/>
              </a:solidFill>
              <a:effectLst>
                <a:outerShdw blurRad="50800" dist="39000" dir="5460000" algn="tl">
                  <a:srgbClr xmlns:mc="http://schemas.openxmlformats.org/markup-compatibility/2006" xmlns:a14="http://schemas.microsoft.com/office/drawing/2007/7/7/main" val="000000" mc:Ignorable="">
                    <a:alpha val="38000"/>
                  </a:srgbClr>
                </a:outerShdw>
              </a:effectLst>
              <a:latin typeface="Palace Script MT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29388" y="3929066"/>
            <a:ext cx="91877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smtClean="0">
                <a:ln w="11430"/>
                <a:effectLst>
                  <a:outerShdw blurRad="50800" dist="39000" dir="5460000" algn="tl">
                    <a:srgbClr xmlns:mc="http://schemas.openxmlformats.org/markup-compatibility/2006" xmlns:a14="http://schemas.microsoft.com/office/drawing/2007/7/7/main" val="000000" mc:Ignorable="">
                      <a:alpha val="38000"/>
                    </a:srgbClr>
                  </a:outerShdw>
                </a:effectLst>
                <a:latin typeface="Palace Script MT" pitchFamily="66" charset="0"/>
              </a:rPr>
              <a:t>t</a:t>
            </a:r>
            <a:endParaRPr lang="en-US" sz="16600" b="1" cap="none" spc="0" dirty="0">
              <a:ln w="11430"/>
              <a:effectLst>
                <a:outerShdw blurRad="50800" dist="39000" dir="5460000" algn="tl">
                  <a:srgbClr xmlns:mc="http://schemas.openxmlformats.org/markup-compatibility/2006" xmlns:a14="http://schemas.microsoft.com/office/drawing/2007/7/7/main" val="000000" mc:Ignorable="">
                    <a:alpha val="38000"/>
                  </a:srgbClr>
                </a:outerShdw>
              </a:effectLst>
              <a:latin typeface="Palace Script MT" pitchFamily="66" charset="0"/>
            </a:endParaRPr>
          </a:p>
        </p:txBody>
      </p:sp>
      <p:pic>
        <p:nvPicPr>
          <p:cNvPr id="13" name="ليزر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F8B40766-3117-49D6-85D0-CBC5EB6F0422}">
                <pav:media xmlns:pav="http://schemas.microsoft.com/office/2007/6/19/audiovideo">
                  <pav:srcMedia r:embed="rId3">
                    <pav:bmkLst/>
                  </pav:srcMedia>
                </pav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58148" y="642918"/>
            <a:ext cx="609600" cy="6096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  <p:extLst>
      <p:ext uri="{BB962C8B-B14F-4D97-AF65-F5344CB8AC3E}">
        <p14:creationId xmlns:p14="http://schemas.microsoft.com/office/powerpoint/2007/7/12/main" val="383626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07/7/12/main" Requires="p14">
      <p:transition spd="slow" p14:dur="1700">
        <p14:gallery dir="r"/>
      </p:transition>
    </mc:Choice>
    <mc:Fallback>
      <p:transition xmlns:p14="http://schemas.microsoft.com/office/powerpoint/2007/7/12/main" spd="slow">
        <p:fade/>
      </p:transition>
    </mc:Fallback>
  </mc:AlternateContent>
  <p:timing>
    <p:tnLst>
      <p:par>
        <p:cTn xmlns:p14="http://schemas.microsoft.com/office/powerpoint/2007/7/12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3B3B3B" mc:Ignorable=""/>
      </a:dk2>
      <a:lt2>
        <a:srgbClr xmlns:mc="http://schemas.openxmlformats.org/markup-compatibility/2006" xmlns:a14="http://schemas.microsoft.com/office/drawing/2007/7/7/main" val="D4D2D0" mc:Ignorable=""/>
      </a:lt2>
      <a:accent1>
        <a:srgbClr xmlns:mc="http://schemas.openxmlformats.org/markup-compatibility/2006" xmlns:a14="http://schemas.microsoft.com/office/drawing/2007/7/7/main" val="6EA0B0" mc:Ignorable=""/>
      </a:accent1>
      <a:accent2>
        <a:srgbClr xmlns:mc="http://schemas.openxmlformats.org/markup-compatibility/2006" xmlns:a14="http://schemas.microsoft.com/office/drawing/2007/7/7/main" val="CCAF0A" mc:Ignorable=""/>
      </a:accent2>
      <a:accent3>
        <a:srgbClr xmlns:mc="http://schemas.openxmlformats.org/markup-compatibility/2006" xmlns:a14="http://schemas.microsoft.com/office/drawing/2007/7/7/main" val="8D89A4" mc:Ignorable=""/>
      </a:accent3>
      <a:accent4>
        <a:srgbClr xmlns:mc="http://schemas.openxmlformats.org/markup-compatibility/2006" xmlns:a14="http://schemas.microsoft.com/office/drawing/2007/7/7/main" val="748560" mc:Ignorable=""/>
      </a:accent4>
      <a:accent5>
        <a:srgbClr xmlns:mc="http://schemas.openxmlformats.org/markup-compatibility/2006" xmlns:a14="http://schemas.microsoft.com/office/drawing/2007/7/7/main" val="9E9273" mc:Ignorable=""/>
      </a:accent5>
      <a:accent6>
        <a:srgbClr xmlns:mc="http://schemas.openxmlformats.org/markup-compatibility/2006" xmlns:a14="http://schemas.microsoft.com/office/drawing/2007/7/7/main" val="7E848D" mc:Ignorable=""/>
      </a:accent6>
      <a:hlink>
        <a:srgbClr xmlns:mc="http://schemas.openxmlformats.org/markup-compatibility/2006" xmlns:a14="http://schemas.microsoft.com/office/drawing/2007/7/7/main" val="00C8C3" mc:Ignorable=""/>
      </a:hlink>
      <a:folHlink>
        <a:srgbClr xmlns:mc="http://schemas.openxmlformats.org/markup-compatibility/2006" xmlns:a14="http://schemas.microsoft.com/office/drawing/2007/7/7/main" val="A116E0" mc:Ignorable="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4E5B6F" mc:Ignorable=""/>
      </a:dk2>
      <a:lt2>
        <a:srgbClr xmlns:mc="http://schemas.openxmlformats.org/markup-compatibility/2006" xmlns:a14="http://schemas.microsoft.com/office/drawing/2007/7/7/main" val="D6ECFF" mc:Ignorable=""/>
      </a:lt2>
      <a:accent1>
        <a:srgbClr xmlns:mc="http://schemas.openxmlformats.org/markup-compatibility/2006" xmlns:a14="http://schemas.microsoft.com/office/drawing/2007/7/7/main" val="7FD13B" mc:Ignorable=""/>
      </a:accent1>
      <a:accent2>
        <a:srgbClr xmlns:mc="http://schemas.openxmlformats.org/markup-compatibility/2006" xmlns:a14="http://schemas.microsoft.com/office/drawing/2007/7/7/main" val="EA157A" mc:Ignorable=""/>
      </a:accent2>
      <a:accent3>
        <a:srgbClr xmlns:mc="http://schemas.openxmlformats.org/markup-compatibility/2006" xmlns:a14="http://schemas.microsoft.com/office/drawing/2007/7/7/main" val="FEB80A" mc:Ignorable=""/>
      </a:accent3>
      <a:accent4>
        <a:srgbClr xmlns:mc="http://schemas.openxmlformats.org/markup-compatibility/2006" xmlns:a14="http://schemas.microsoft.com/office/drawing/2007/7/7/main" val="00ADDC" mc:Ignorable=""/>
      </a:accent4>
      <a:accent5>
        <a:srgbClr xmlns:mc="http://schemas.openxmlformats.org/markup-compatibility/2006" xmlns:a14="http://schemas.microsoft.com/office/drawing/2007/7/7/main" val="738AC8" mc:Ignorable=""/>
      </a:accent5>
      <a:accent6>
        <a:srgbClr xmlns:mc="http://schemas.openxmlformats.org/markup-compatibility/2006" xmlns:a14="http://schemas.microsoft.com/office/drawing/2007/7/7/main" val="1AB39F" mc:Ignorable=""/>
      </a:accent6>
      <a:hlink>
        <a:srgbClr xmlns:mc="http://schemas.openxmlformats.org/markup-compatibility/2006" xmlns:a14="http://schemas.microsoft.com/office/drawing/2007/7/7/main" val="EB8803" mc:Ignorable=""/>
      </a:hlink>
      <a:folHlink>
        <a:srgbClr xmlns:mc="http://schemas.openxmlformats.org/markup-compatibility/2006" xmlns:a14="http://schemas.microsoft.com/office/drawing/2007/7/7/main" val="5F7791" mc:Ignorable="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ho">
  <a:themeElements>
    <a:clrScheme name="SOHO">
      <a:dk1>
        <a:srgbClr xmlns:mc="http://schemas.openxmlformats.org/markup-compatibility/2006" xmlns:a14="http://schemas.microsoft.com/office/drawing/2007/7/7/main" val="2E2224" mc:Ignorable=""/>
      </a:dk1>
      <a:lt1>
        <a:sysClr val="window" lastClr="FFFFFF"/>
      </a:lt1>
      <a:dk2>
        <a:srgbClr xmlns:mc="http://schemas.openxmlformats.org/markup-compatibility/2006" xmlns:a14="http://schemas.microsoft.com/office/drawing/2007/7/7/main" val="48231E" mc:Ignorable=""/>
      </a:dk2>
      <a:lt2>
        <a:srgbClr xmlns:mc="http://schemas.openxmlformats.org/markup-compatibility/2006" xmlns:a14="http://schemas.microsoft.com/office/drawing/2007/7/7/main" val="CBD8DD" mc:Ignorable=""/>
      </a:lt2>
      <a:accent1>
        <a:srgbClr xmlns:mc="http://schemas.openxmlformats.org/markup-compatibility/2006" xmlns:a14="http://schemas.microsoft.com/office/drawing/2007/7/7/main" val="61625E" mc:Ignorable=""/>
      </a:accent1>
      <a:accent2>
        <a:srgbClr xmlns:mc="http://schemas.openxmlformats.org/markup-compatibility/2006" xmlns:a14="http://schemas.microsoft.com/office/drawing/2007/7/7/main" val="964D2C" mc:Ignorable=""/>
      </a:accent2>
      <a:accent3>
        <a:srgbClr xmlns:mc="http://schemas.openxmlformats.org/markup-compatibility/2006" xmlns:a14="http://schemas.microsoft.com/office/drawing/2007/7/7/main" val="66553E" mc:Ignorable=""/>
      </a:accent3>
      <a:accent4>
        <a:srgbClr xmlns:mc="http://schemas.openxmlformats.org/markup-compatibility/2006" xmlns:a14="http://schemas.microsoft.com/office/drawing/2007/7/7/main" val="848058" mc:Ignorable=""/>
      </a:accent4>
      <a:accent5>
        <a:srgbClr xmlns:mc="http://schemas.openxmlformats.org/markup-compatibility/2006" xmlns:a14="http://schemas.microsoft.com/office/drawing/2007/7/7/main" val="AFA14B" mc:Ignorable=""/>
      </a:accent5>
      <a:accent6>
        <a:srgbClr xmlns:mc="http://schemas.openxmlformats.org/markup-compatibility/2006" xmlns:a14="http://schemas.microsoft.com/office/drawing/2007/7/7/main" val="AD7D4D" mc:Ignorable=""/>
      </a:accent6>
      <a:hlink>
        <a:srgbClr xmlns:mc="http://schemas.openxmlformats.org/markup-compatibility/2006" xmlns:a14="http://schemas.microsoft.com/office/drawing/2007/7/7/main" val="FFDE66" mc:Ignorable=""/>
      </a:hlink>
      <a:folHlink>
        <a:srgbClr xmlns:mc="http://schemas.openxmlformats.org/markup-compatibility/2006" xmlns:a14="http://schemas.microsoft.com/office/drawing/2007/7/7/main" val="C0AEBC" mc:Ignorable="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xmlns:mc="http://schemas.openxmlformats.org/markup-compatibility/2006" xmlns:a14="http://schemas.microsoft.com/office/drawing/2007/7/7/main" val="000000" mc:Ignorable="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xmlns:mc="http://schemas.openxmlformats.org/markup-compatibility/2006" xmlns:a14="http://schemas.microsoft.com/office/drawing/2007/7/7/main" val="000000" mc:Ignorable="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xmlns:mc="http://schemas.openxmlformats.org/markup-compatibility/2006" xmlns:a14="http://schemas.microsoft.com/office/drawing/2007/7/7/main" val="000000" mc:Ignorable="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323232" mc:Ignorable=""/>
      </a:dk2>
      <a:lt2>
        <a:srgbClr xmlns:mc="http://schemas.openxmlformats.org/markup-compatibility/2006" xmlns:a14="http://schemas.microsoft.com/office/drawing/2007/7/7/main" val="E3DED1" mc:Ignorable=""/>
      </a:lt2>
      <a:accent1>
        <a:srgbClr xmlns:mc="http://schemas.openxmlformats.org/markup-compatibility/2006" xmlns:a14="http://schemas.microsoft.com/office/drawing/2007/7/7/main" val="F07F09" mc:Ignorable=""/>
      </a:accent1>
      <a:accent2>
        <a:srgbClr xmlns:mc="http://schemas.openxmlformats.org/markup-compatibility/2006" xmlns:a14="http://schemas.microsoft.com/office/drawing/2007/7/7/main" val="9F2936" mc:Ignorable=""/>
      </a:accent2>
      <a:accent3>
        <a:srgbClr xmlns:mc="http://schemas.openxmlformats.org/markup-compatibility/2006" xmlns:a14="http://schemas.microsoft.com/office/drawing/2007/7/7/main" val="1B587C" mc:Ignorable=""/>
      </a:accent3>
      <a:accent4>
        <a:srgbClr xmlns:mc="http://schemas.openxmlformats.org/markup-compatibility/2006" xmlns:a14="http://schemas.microsoft.com/office/drawing/2007/7/7/main" val="4E8542" mc:Ignorable=""/>
      </a:accent4>
      <a:accent5>
        <a:srgbClr xmlns:mc="http://schemas.openxmlformats.org/markup-compatibility/2006" xmlns:a14="http://schemas.microsoft.com/office/drawing/2007/7/7/main" val="604878" mc:Ignorable=""/>
      </a:accent5>
      <a:accent6>
        <a:srgbClr xmlns:mc="http://schemas.openxmlformats.org/markup-compatibility/2006" xmlns:a14="http://schemas.microsoft.com/office/drawing/2007/7/7/main" val="C19859" mc:Ignorable=""/>
      </a:accent6>
      <a:hlink>
        <a:srgbClr xmlns:mc="http://schemas.openxmlformats.org/markup-compatibility/2006" xmlns:a14="http://schemas.microsoft.com/office/drawing/2007/7/7/main" val="6B9F25" mc:Ignorable=""/>
      </a:hlink>
      <a:folHlink>
        <a:srgbClr xmlns:mc="http://schemas.openxmlformats.org/markup-compatibility/2006" xmlns:a14="http://schemas.microsoft.com/office/drawing/2007/7/7/main" val="B26B02" mc:Ignorable="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xmlns:mc="http://schemas.openxmlformats.org/markup-compatibility/2006" xmlns:a14="http://schemas.microsoft.com/office/drawing/2007/7/7/main" val="000000" mc:Ignorable="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xmlns:mc="http://schemas.openxmlformats.org/markup-compatibility/2006" xmlns:a14="http://schemas.microsoft.com/office/drawing/2007/7/7/main" val="000000" mc:Ignorable="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xmlns:mc="http://schemas.openxmlformats.org/markup-compatibility/2006" xmlns:a14="http://schemas.microsoft.com/office/drawing/2007/7/7/main" val="000000" mc:Ignorable="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xmlns:mc="http://schemas.openxmlformats.org/markup-compatibility/2006" xmlns:a14="http://schemas.microsoft.com/office/drawing/2007/7/7/main" val="1F497D" mc:Ignorable=""/>
    </a:dk2>
    <a:lt2>
      <a:srgbClr xmlns:mc="http://schemas.openxmlformats.org/markup-compatibility/2006" xmlns:a14="http://schemas.microsoft.com/office/drawing/2007/7/7/main" val="EEECE1" mc:Ignorable=""/>
    </a:lt2>
    <a:accent1>
      <a:srgbClr xmlns:mc="http://schemas.openxmlformats.org/markup-compatibility/2006" xmlns:a14="http://schemas.microsoft.com/office/drawing/2007/7/7/main" val="4F81BD" mc:Ignorable=""/>
    </a:accent1>
    <a:accent2>
      <a:srgbClr xmlns:mc="http://schemas.openxmlformats.org/markup-compatibility/2006" xmlns:a14="http://schemas.microsoft.com/office/drawing/2007/7/7/main" val="C0504D" mc:Ignorable=""/>
    </a:accent2>
    <a:accent3>
      <a:srgbClr xmlns:mc="http://schemas.openxmlformats.org/markup-compatibility/2006" xmlns:a14="http://schemas.microsoft.com/office/drawing/2007/7/7/main" val="9BBB59" mc:Ignorable=""/>
    </a:accent3>
    <a:accent4>
      <a:srgbClr xmlns:mc="http://schemas.openxmlformats.org/markup-compatibility/2006" xmlns:a14="http://schemas.microsoft.com/office/drawing/2007/7/7/main" val="8064A2" mc:Ignorable=""/>
    </a:accent4>
    <a:accent5>
      <a:srgbClr xmlns:mc="http://schemas.openxmlformats.org/markup-compatibility/2006" xmlns:a14="http://schemas.microsoft.com/office/drawing/2007/7/7/main" val="4BACC6" mc:Ignorable=""/>
    </a:accent5>
    <a:accent6>
      <a:srgbClr xmlns:mc="http://schemas.openxmlformats.org/markup-compatibility/2006" xmlns:a14="http://schemas.microsoft.com/office/drawing/2007/7/7/main" val="F79646" mc:Ignorable=""/>
    </a:accent6>
    <a:hlink>
      <a:srgbClr xmlns:mc="http://schemas.openxmlformats.org/markup-compatibility/2006" xmlns:a14="http://schemas.microsoft.com/office/drawing/2007/7/7/main" val="0000FF" mc:Ignorable=""/>
    </a:hlink>
    <a:folHlink>
      <a:srgbClr xmlns:mc="http://schemas.openxmlformats.org/markup-compatibility/2006" xmlns:a14="http://schemas.microsoft.com/office/drawing/2007/7/7/main" val="800080" mc:Ignorable="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xmlns:mc="http://schemas.openxmlformats.org/markup-compatibility/2006" xmlns:a14="http://schemas.microsoft.com/office/drawing/2007/7/7/main" val="775F55" mc:Ignorable=""/>
    </a:dk2>
    <a:lt2>
      <a:srgbClr xmlns:mc="http://schemas.openxmlformats.org/markup-compatibility/2006" xmlns:a14="http://schemas.microsoft.com/office/drawing/2007/7/7/main" val="EBDDC3" mc:Ignorable=""/>
    </a:lt2>
    <a:accent1>
      <a:srgbClr xmlns:mc="http://schemas.openxmlformats.org/markup-compatibility/2006" xmlns:a14="http://schemas.microsoft.com/office/drawing/2007/7/7/main" val="94B6D2" mc:Ignorable=""/>
    </a:accent1>
    <a:accent2>
      <a:srgbClr xmlns:mc="http://schemas.openxmlformats.org/markup-compatibility/2006" xmlns:a14="http://schemas.microsoft.com/office/drawing/2007/7/7/main" val="DD8047" mc:Ignorable=""/>
    </a:accent2>
    <a:accent3>
      <a:srgbClr xmlns:mc="http://schemas.openxmlformats.org/markup-compatibility/2006" xmlns:a14="http://schemas.microsoft.com/office/drawing/2007/7/7/main" val="A5AB81" mc:Ignorable=""/>
    </a:accent3>
    <a:accent4>
      <a:srgbClr xmlns:mc="http://schemas.openxmlformats.org/markup-compatibility/2006" xmlns:a14="http://schemas.microsoft.com/office/drawing/2007/7/7/main" val="D8B25C" mc:Ignorable=""/>
    </a:accent4>
    <a:accent5>
      <a:srgbClr xmlns:mc="http://schemas.openxmlformats.org/markup-compatibility/2006" xmlns:a14="http://schemas.microsoft.com/office/drawing/2007/7/7/main" val="7BA79D" mc:Ignorable=""/>
    </a:accent5>
    <a:accent6>
      <a:srgbClr xmlns:mc="http://schemas.openxmlformats.org/markup-compatibility/2006" xmlns:a14="http://schemas.microsoft.com/office/drawing/2007/7/7/main" val="968C8C" mc:Ignorable=""/>
    </a:accent6>
    <a:hlink>
      <a:srgbClr xmlns:mc="http://schemas.openxmlformats.org/markup-compatibility/2006" xmlns:a14="http://schemas.microsoft.com/office/drawing/2007/7/7/main" val="F7B615" mc:Ignorable=""/>
    </a:hlink>
    <a:folHlink>
      <a:srgbClr xmlns:mc="http://schemas.openxmlformats.org/markup-compatibility/2006" xmlns:a14="http://schemas.microsoft.com/office/drawing/2007/7/7/main" val="704404" mc:Ignorable=""/>
    </a:folHlink>
  </a:clrScheme>
</a:themeOverride>
</file>

<file path=ppt/theme/themeOverride3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xmlns:mc="http://schemas.openxmlformats.org/markup-compatibility/2006" xmlns:a14="http://schemas.microsoft.com/office/drawing/2007/7/7/main" val="323232" mc:Ignorable=""/>
    </a:dk2>
    <a:lt2>
      <a:srgbClr xmlns:mc="http://schemas.openxmlformats.org/markup-compatibility/2006" xmlns:a14="http://schemas.microsoft.com/office/drawing/2007/7/7/main" val="E3DED1" mc:Ignorable=""/>
    </a:lt2>
    <a:accent1>
      <a:srgbClr xmlns:mc="http://schemas.openxmlformats.org/markup-compatibility/2006" xmlns:a14="http://schemas.microsoft.com/office/drawing/2007/7/7/main" val="F07F09" mc:Ignorable=""/>
    </a:accent1>
    <a:accent2>
      <a:srgbClr xmlns:mc="http://schemas.openxmlformats.org/markup-compatibility/2006" xmlns:a14="http://schemas.microsoft.com/office/drawing/2007/7/7/main" val="9F2936" mc:Ignorable=""/>
    </a:accent2>
    <a:accent3>
      <a:srgbClr xmlns:mc="http://schemas.openxmlformats.org/markup-compatibility/2006" xmlns:a14="http://schemas.microsoft.com/office/drawing/2007/7/7/main" val="1B587C" mc:Ignorable=""/>
    </a:accent3>
    <a:accent4>
      <a:srgbClr xmlns:mc="http://schemas.openxmlformats.org/markup-compatibility/2006" xmlns:a14="http://schemas.microsoft.com/office/drawing/2007/7/7/main" val="4E8542" mc:Ignorable=""/>
    </a:accent4>
    <a:accent5>
      <a:srgbClr xmlns:mc="http://schemas.openxmlformats.org/markup-compatibility/2006" xmlns:a14="http://schemas.microsoft.com/office/drawing/2007/7/7/main" val="604878" mc:Ignorable=""/>
    </a:accent5>
    <a:accent6>
      <a:srgbClr xmlns:mc="http://schemas.openxmlformats.org/markup-compatibility/2006" xmlns:a14="http://schemas.microsoft.com/office/drawing/2007/7/7/main" val="C19859" mc:Ignorable=""/>
    </a:accent6>
    <a:hlink>
      <a:srgbClr xmlns:mc="http://schemas.openxmlformats.org/markup-compatibility/2006" xmlns:a14="http://schemas.microsoft.com/office/drawing/2007/7/7/main" val="6B9F25" mc:Ignorable=""/>
    </a:hlink>
    <a:folHlink>
      <a:srgbClr xmlns:mc="http://schemas.openxmlformats.org/markup-compatibility/2006" xmlns:a14="http://schemas.microsoft.com/office/drawing/2007/7/7/main" val="B26B02" mc:Ignorable=""/>
    </a:folHlink>
  </a:clrScheme>
</a:themeOverride>
</file>

<file path=ppt/theme/themeOverride4.xml><?xml version="1.0" encoding="utf-8"?>
<a:themeOverride xmlns:a="http://schemas.openxmlformats.org/drawingml/2006/main">
  <a:clrScheme name="Custom 2">
    <a:dk1>
      <a:srgbClr xmlns:mc="http://schemas.openxmlformats.org/markup-compatibility/2006" xmlns:a14="http://schemas.microsoft.com/office/drawing/2007/7/7/main" val="E7BC29" mc:Ignorable=""/>
    </a:dk1>
    <a:lt1>
      <a:srgbClr xmlns:mc="http://schemas.openxmlformats.org/markup-compatibility/2006" xmlns:a14="http://schemas.microsoft.com/office/drawing/2007/7/7/main" val="DFCE04" mc:Ignorable=""/>
    </a:lt1>
    <a:dk2>
      <a:srgbClr xmlns:mc="http://schemas.openxmlformats.org/markup-compatibility/2006" xmlns:a14="http://schemas.microsoft.com/office/drawing/2007/7/7/main" val="444D26" mc:Ignorable=""/>
    </a:dk2>
    <a:lt2>
      <a:srgbClr xmlns:mc="http://schemas.openxmlformats.org/markup-compatibility/2006" xmlns:a14="http://schemas.microsoft.com/office/drawing/2007/7/7/main" val="FEFAC9" mc:Ignorable=""/>
    </a:lt2>
    <a:accent1>
      <a:srgbClr xmlns:mc="http://schemas.openxmlformats.org/markup-compatibility/2006" xmlns:a14="http://schemas.microsoft.com/office/drawing/2007/7/7/main" val="A5B592" mc:Ignorable=""/>
    </a:accent1>
    <a:accent2>
      <a:srgbClr xmlns:mc="http://schemas.openxmlformats.org/markup-compatibility/2006" xmlns:a14="http://schemas.microsoft.com/office/drawing/2007/7/7/main" val="F3A447" mc:Ignorable=""/>
    </a:accent2>
    <a:accent3>
      <a:srgbClr xmlns:mc="http://schemas.openxmlformats.org/markup-compatibility/2006" xmlns:a14="http://schemas.microsoft.com/office/drawing/2007/7/7/main" val="E7BC29" mc:Ignorable=""/>
    </a:accent3>
    <a:accent4>
      <a:srgbClr xmlns:mc="http://schemas.openxmlformats.org/markup-compatibility/2006" xmlns:a14="http://schemas.microsoft.com/office/drawing/2007/7/7/main" val="D092A7" mc:Ignorable=""/>
    </a:accent4>
    <a:accent5>
      <a:srgbClr xmlns:mc="http://schemas.openxmlformats.org/markup-compatibility/2006" xmlns:a14="http://schemas.microsoft.com/office/drawing/2007/7/7/main" val="9C85C0" mc:Ignorable=""/>
    </a:accent5>
    <a:accent6>
      <a:srgbClr xmlns:mc="http://schemas.openxmlformats.org/markup-compatibility/2006" xmlns:a14="http://schemas.microsoft.com/office/drawing/2007/7/7/main" val="809EC2" mc:Ignorable=""/>
    </a:accent6>
    <a:hlink>
      <a:srgbClr xmlns:mc="http://schemas.openxmlformats.org/markup-compatibility/2006" xmlns:a14="http://schemas.microsoft.com/office/drawing/2007/7/7/main" val="8E58B6" mc:Ignorable=""/>
    </a:hlink>
    <a:folHlink>
      <a:srgbClr xmlns:mc="http://schemas.openxmlformats.org/markup-compatibility/2006" xmlns:a14="http://schemas.microsoft.com/office/drawing/2007/7/7/main" val="7F6F6F" mc:Ignorable=""/>
    </a:folHlink>
  </a:clrScheme>
</a:themeOverride>
</file>

<file path=ppt/theme/themeOverride5.xml><?xml version="1.0" encoding="utf-8"?>
<a:themeOverride xmlns:a="http://schemas.openxmlformats.org/drawingml/2006/main">
  <a:clrScheme name="Custom 1">
    <a:dk1>
      <a:srgbClr xmlns:mc="http://schemas.openxmlformats.org/markup-compatibility/2006" xmlns:a14="http://schemas.microsoft.com/office/drawing/2007/7/7/main" val="00B0F0" mc:Ignorable=""/>
    </a:dk1>
    <a:lt1>
      <a:sysClr val="window" lastClr="FFFFFF"/>
    </a:lt1>
    <a:dk2>
      <a:srgbClr xmlns:mc="http://schemas.openxmlformats.org/markup-compatibility/2006" xmlns:a14="http://schemas.microsoft.com/office/drawing/2007/7/7/main" val="E89117" mc:Ignorable=""/>
    </a:dk2>
    <a:lt2>
      <a:srgbClr xmlns:mc="http://schemas.openxmlformats.org/markup-compatibility/2006" xmlns:a14="http://schemas.microsoft.com/office/drawing/2007/7/7/main" val="FEDD78" mc:Ignorable=""/>
    </a:lt2>
    <a:accent1>
      <a:srgbClr xmlns:mc="http://schemas.openxmlformats.org/markup-compatibility/2006" xmlns:a14="http://schemas.microsoft.com/office/drawing/2007/7/7/main" val="A1B633" mc:Ignorable=""/>
    </a:accent1>
    <a:accent2>
      <a:srgbClr xmlns:mc="http://schemas.openxmlformats.org/markup-compatibility/2006" xmlns:a14="http://schemas.microsoft.com/office/drawing/2007/7/7/main" val="C4D73F" mc:Ignorable=""/>
    </a:accent2>
    <a:accent3>
      <a:srgbClr xmlns:mc="http://schemas.openxmlformats.org/markup-compatibility/2006" xmlns:a14="http://schemas.microsoft.com/office/drawing/2007/7/7/main" val="FFCE2D" mc:Ignorable=""/>
    </a:accent3>
    <a:accent4>
      <a:srgbClr xmlns:mc="http://schemas.openxmlformats.org/markup-compatibility/2006" xmlns:a14="http://schemas.microsoft.com/office/drawing/2007/7/7/main" val="FFA600" mc:Ignorable=""/>
    </a:accent4>
    <a:accent5>
      <a:srgbClr xmlns:mc="http://schemas.openxmlformats.org/markup-compatibility/2006" xmlns:a14="http://schemas.microsoft.com/office/drawing/2007/7/7/main" val="ED5E00" mc:Ignorable=""/>
    </a:accent5>
    <a:accent6>
      <a:srgbClr xmlns:mc="http://schemas.openxmlformats.org/markup-compatibility/2006" xmlns:a14="http://schemas.microsoft.com/office/drawing/2007/7/7/main" val="C62D03" mc:Ignorable=""/>
    </a:accent6>
    <a:hlink>
      <a:srgbClr xmlns:mc="http://schemas.openxmlformats.org/markup-compatibility/2006" xmlns:a14="http://schemas.microsoft.com/office/drawing/2007/7/7/main" val="408080" mc:Ignorable=""/>
    </a:hlink>
    <a:folHlink>
      <a:srgbClr xmlns:mc="http://schemas.openxmlformats.org/markup-compatibility/2006" xmlns:a14="http://schemas.microsoft.com/office/drawing/2007/7/7/main" val="5EAEAE" mc:Ignorable=""/>
    </a:folHlink>
  </a:clrScheme>
</a:themeOverride>
</file>

<file path=ppt/theme/themeOverride6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xmlns:mc="http://schemas.openxmlformats.org/markup-compatibility/2006" xmlns:a14="http://schemas.microsoft.com/office/drawing/2007/7/7/main" val="575F6D" mc:Ignorable=""/>
    </a:dk2>
    <a:lt2>
      <a:srgbClr xmlns:mc="http://schemas.openxmlformats.org/markup-compatibility/2006" xmlns:a14="http://schemas.microsoft.com/office/drawing/2007/7/7/main" val="FFF39D" mc:Ignorable=""/>
    </a:lt2>
    <a:accent1>
      <a:srgbClr xmlns:mc="http://schemas.openxmlformats.org/markup-compatibility/2006" xmlns:a14="http://schemas.microsoft.com/office/drawing/2007/7/7/main" val="FE8637" mc:Ignorable=""/>
    </a:accent1>
    <a:accent2>
      <a:srgbClr xmlns:mc="http://schemas.openxmlformats.org/markup-compatibility/2006" xmlns:a14="http://schemas.microsoft.com/office/drawing/2007/7/7/main" val="7598D9" mc:Ignorable=""/>
    </a:accent2>
    <a:accent3>
      <a:srgbClr xmlns:mc="http://schemas.openxmlformats.org/markup-compatibility/2006" xmlns:a14="http://schemas.microsoft.com/office/drawing/2007/7/7/main" val="B32C16" mc:Ignorable=""/>
    </a:accent3>
    <a:accent4>
      <a:srgbClr xmlns:mc="http://schemas.openxmlformats.org/markup-compatibility/2006" xmlns:a14="http://schemas.microsoft.com/office/drawing/2007/7/7/main" val="F5CD2D" mc:Ignorable=""/>
    </a:accent4>
    <a:accent5>
      <a:srgbClr xmlns:mc="http://schemas.openxmlformats.org/markup-compatibility/2006" xmlns:a14="http://schemas.microsoft.com/office/drawing/2007/7/7/main" val="AEBAD5" mc:Ignorable=""/>
    </a:accent5>
    <a:accent6>
      <a:srgbClr xmlns:mc="http://schemas.openxmlformats.org/markup-compatibility/2006" xmlns:a14="http://schemas.microsoft.com/office/drawing/2007/7/7/main" val="777C84" mc:Ignorable=""/>
    </a:accent6>
    <a:hlink>
      <a:srgbClr xmlns:mc="http://schemas.openxmlformats.org/markup-compatibility/2006" xmlns:a14="http://schemas.microsoft.com/office/drawing/2007/7/7/main" val="D2611C" mc:Ignorable=""/>
    </a:hlink>
    <a:folHlink>
      <a:srgbClr xmlns:mc="http://schemas.openxmlformats.org/markup-compatibility/2006" xmlns:a14="http://schemas.microsoft.com/office/drawing/2007/7/7/main" val="3B435B" mc:Ignorable="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2010-08-10T22:01:18Z</outs:dateTime>
      <outs:isPinned>true</outs:isPinned>
    </outs:relatedDate>
    <outs:relatedDate>
      <outs:type>2</outs:type>
      <outs:displayName>Created</outs:displayName>
      <outs:dateTime>2010-08-10T09:20:28Z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( MISHO )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( MISHO )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B564A374-7D61-4283-874D-C8A2C486ADC2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192</TotalTime>
  <Words>66</Words>
  <Application>Microsoft Office PowerPoint</Application>
  <PresentationFormat>On-screen Show (4:3)</PresentationFormat>
  <Paragraphs>43</Paragraphs>
  <Slides>8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Technic</vt:lpstr>
      <vt:lpstr>Metro</vt:lpstr>
      <vt:lpstr>Soho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( AQSA Comp 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( MISHO )</dc:creator>
  <cp:lastModifiedBy>( MISHO )</cp:lastModifiedBy>
  <cp:revision>76</cp:revision>
  <dcterms:created xsi:type="dcterms:W3CDTF">2010-08-10T09:20:28Z</dcterms:created>
  <dcterms:modified xsi:type="dcterms:W3CDTF">2010-08-11T11:49:37Z</dcterms:modified>
</cp:coreProperties>
</file>